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  <p:sldId id="292" r:id="rId38"/>
    <p:sldId id="293" r:id="rId39"/>
    <p:sldId id="294" r:id="rId40"/>
    <p:sldId id="296" r:id="rId41"/>
    <p:sldId id="297" r:id="rId42"/>
    <p:sldId id="298" r:id="rId43"/>
    <p:sldId id="29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125" d="100"/>
          <a:sy n="125" d="100"/>
        </p:scale>
        <p:origin x="-24" y="-1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  <a:endParaRPr lang="en-US" sz="8000" dirty="0">
              <a:solidFill>
                <a:schemeClr val="accent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 panose="020B0604020202020204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Middleware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/>
              <a:t>https://www.youtube.com/watch?v=vw3yv2AVaTE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mymiddleware.py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IN" dirty="0">
                <a:effectLst/>
              </a:rPr>
              <a:t># middleware creations</a:t>
            </a:r>
            <a:endParaRPr lang="en-IN" dirty="0">
              <a:effectLst/>
            </a:endParaRPr>
          </a:p>
          <a:p>
            <a:pPr marL="0" indent="0">
              <a:buNone/>
            </a:pPr>
            <a:r>
              <a:rPr lang="en-IN" dirty="0">
                <a:effectLst/>
              </a:rPr>
              <a:t># register/active middleware in settings.py file like </a:t>
            </a:r>
            <a:r>
              <a:rPr lang="en-IN" b="1" dirty="0" err="1">
                <a:solidFill>
                  <a:srgbClr val="FF0000"/>
                </a:solidFill>
                <a:effectLst/>
              </a:rPr>
              <a:t>appname.middleware_file.function_name</a:t>
            </a:r>
            <a:endParaRPr lang="en-IN" dirty="0">
              <a:effectLst/>
            </a:endParaRPr>
          </a:p>
          <a:p>
            <a:pPr marL="0" indent="0">
              <a:buNone/>
            </a:pPr>
            <a:r>
              <a:rPr lang="en-IN" dirty="0" err="1">
                <a:effectLst/>
              </a:rPr>
              <a:t>def</a:t>
            </a:r>
            <a:r>
              <a:rPr lang="en-IN" dirty="0">
                <a:effectLst/>
              </a:rPr>
              <a:t> </a:t>
            </a:r>
            <a:r>
              <a:rPr lang="en-IN" dirty="0" err="1">
                <a:effectLst/>
              </a:rPr>
              <a:t>My_middleware</a:t>
            </a:r>
            <a:r>
              <a:rPr lang="en-IN" dirty="0">
                <a:effectLst/>
              </a:rPr>
              <a:t>(</a:t>
            </a:r>
            <a:r>
              <a:rPr lang="en-IN" dirty="0" err="1">
                <a:effectLst/>
              </a:rPr>
              <a:t>get_response</a:t>
            </a:r>
            <a:r>
              <a:rPr lang="en-IN" dirty="0">
                <a:effectLst/>
              </a:rPr>
              <a:t>):</a:t>
            </a:r>
            <a:endParaRPr lang="en-IN" dirty="0">
              <a:effectLst/>
            </a:endParaRPr>
          </a:p>
          <a:p>
            <a:pPr marL="0" indent="0">
              <a:buNone/>
            </a:pPr>
            <a:r>
              <a:rPr lang="en-IN" dirty="0">
                <a:effectLst/>
              </a:rPr>
              <a:t>    print("one time initialization")</a:t>
            </a:r>
            <a:endParaRPr lang="en-IN" dirty="0">
              <a:effectLst/>
            </a:endParaRPr>
          </a:p>
          <a:p>
            <a:pPr marL="0" indent="0">
              <a:buNone/>
            </a:pPr>
            <a:r>
              <a:rPr lang="en-IN" dirty="0">
                <a:effectLst/>
              </a:rPr>
              <a:t>    </a:t>
            </a:r>
            <a:r>
              <a:rPr lang="en-IN" dirty="0" err="1">
                <a:effectLst/>
              </a:rPr>
              <a:t>def</a:t>
            </a:r>
            <a:r>
              <a:rPr lang="en-IN" dirty="0">
                <a:effectLst/>
              </a:rPr>
              <a:t> </a:t>
            </a:r>
            <a:r>
              <a:rPr lang="en-IN" dirty="0" err="1">
                <a:effectLst/>
              </a:rPr>
              <a:t>my_func</a:t>
            </a:r>
            <a:r>
              <a:rPr lang="en-IN" dirty="0">
                <a:effectLst/>
              </a:rPr>
              <a:t>(request):</a:t>
            </a:r>
            <a:endParaRPr lang="en-IN" dirty="0">
              <a:effectLst/>
            </a:endParaRPr>
          </a:p>
          <a:p>
            <a:pPr marL="0" indent="0">
              <a:buNone/>
            </a:pPr>
            <a:r>
              <a:rPr lang="en-IN" dirty="0">
                <a:effectLst/>
              </a:rPr>
              <a:t>        print('before view')</a:t>
            </a:r>
            <a:endParaRPr lang="en-IN" dirty="0">
              <a:effectLst/>
            </a:endParaRPr>
          </a:p>
          <a:p>
            <a:pPr marL="0" indent="0">
              <a:buNone/>
            </a:pPr>
            <a:r>
              <a:rPr lang="en-IN" dirty="0">
                <a:effectLst/>
              </a:rPr>
              <a:t>        response = </a:t>
            </a:r>
            <a:r>
              <a:rPr lang="en-IN" dirty="0" err="1">
                <a:effectLst/>
              </a:rPr>
              <a:t>get_response</a:t>
            </a:r>
            <a:r>
              <a:rPr lang="en-IN" dirty="0">
                <a:effectLst/>
              </a:rPr>
              <a:t>(request)</a:t>
            </a:r>
            <a:endParaRPr lang="en-IN" dirty="0">
              <a:effectLst/>
            </a:endParaRPr>
          </a:p>
          <a:p>
            <a:pPr marL="0" indent="0">
              <a:buNone/>
            </a:pPr>
            <a:r>
              <a:rPr lang="en-IN" dirty="0">
                <a:effectLst/>
              </a:rPr>
              <a:t>        print('after view')</a:t>
            </a:r>
            <a:endParaRPr lang="en-IN" dirty="0">
              <a:effectLst/>
            </a:endParaRPr>
          </a:p>
          <a:p>
            <a:pPr marL="0" indent="0">
              <a:buNone/>
            </a:pPr>
            <a:r>
              <a:rPr lang="en-IN" dirty="0">
                <a:effectLst/>
              </a:rPr>
              <a:t>        return response</a:t>
            </a:r>
            <a:endParaRPr lang="en-IN" dirty="0">
              <a:effectLst/>
            </a:endParaRPr>
          </a:p>
          <a:p>
            <a:pPr marL="0" indent="0">
              <a:buNone/>
            </a:pPr>
            <a:r>
              <a:rPr lang="en-IN" dirty="0">
                <a:effectLst/>
              </a:rPr>
              <a:t>    return </a:t>
            </a:r>
            <a:r>
              <a:rPr lang="en-IN" dirty="0" err="1">
                <a:effectLst/>
              </a:rPr>
              <a:t>my_func</a:t>
            </a:r>
            <a:endParaRPr lang="en-IN" dirty="0">
              <a:effectLst/>
            </a:endParaRPr>
          </a:p>
          <a:p>
            <a:pPr marL="0" indent="0">
              <a:buNone/>
            </a:pPr>
            <a:endParaRPr lang="en-IN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Views.py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effectLst/>
              </a:rPr>
              <a:t>from </a:t>
            </a:r>
            <a:r>
              <a:rPr lang="en-US" dirty="0" err="1">
                <a:effectLst/>
              </a:rPr>
              <a:t>django.shortcuts</a:t>
            </a:r>
            <a:r>
              <a:rPr lang="en-US" dirty="0">
                <a:effectLst/>
              </a:rPr>
              <a:t> import render, </a:t>
            </a:r>
            <a:r>
              <a:rPr lang="en-US" dirty="0" err="1">
                <a:effectLst/>
              </a:rPr>
              <a:t>HttpResponse</a:t>
            </a:r>
            <a:endParaRPr lang="en-US" dirty="0">
              <a:effectLst/>
            </a:endParaRPr>
          </a:p>
          <a:p>
            <a:br>
              <a:rPr lang="en-US" dirty="0">
                <a:effectLst/>
              </a:rPr>
            </a:br>
            <a:r>
              <a:rPr lang="en-US" dirty="0" err="1">
                <a:effectLst/>
              </a:rPr>
              <a:t>def</a:t>
            </a:r>
            <a:r>
              <a:rPr lang="en-US" dirty="0">
                <a:effectLst/>
              </a:rPr>
              <a:t> Home(request):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    print('This is the view!!')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    return </a:t>
            </a:r>
            <a:r>
              <a:rPr lang="en-US" dirty="0" err="1">
                <a:effectLst/>
              </a:rPr>
              <a:t>HttpResponse</a:t>
            </a:r>
            <a:r>
              <a:rPr lang="en-US" dirty="0">
                <a:effectLst/>
              </a:rPr>
              <a:t>('This is the view!!')</a:t>
            </a:r>
            <a:endParaRPr lang="en-US" dirty="0">
              <a:effectLst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Urls.py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IN" dirty="0">
                <a:effectLst/>
              </a:rPr>
              <a:t>from </a:t>
            </a:r>
            <a:r>
              <a:rPr lang="en-IN" dirty="0" err="1">
                <a:effectLst/>
              </a:rPr>
              <a:t>django.contrib</a:t>
            </a:r>
            <a:r>
              <a:rPr lang="en-IN" dirty="0">
                <a:effectLst/>
              </a:rPr>
              <a:t> import admin</a:t>
            </a:r>
            <a:endParaRPr lang="en-IN" dirty="0">
              <a:effectLst/>
            </a:endParaRPr>
          </a:p>
          <a:p>
            <a:r>
              <a:rPr lang="en-IN" dirty="0">
                <a:effectLst/>
              </a:rPr>
              <a:t>from </a:t>
            </a:r>
            <a:r>
              <a:rPr lang="en-IN" dirty="0" err="1">
                <a:effectLst/>
              </a:rPr>
              <a:t>django.urls</a:t>
            </a:r>
            <a:r>
              <a:rPr lang="en-IN" dirty="0">
                <a:effectLst/>
              </a:rPr>
              <a:t> import path</a:t>
            </a:r>
            <a:endParaRPr lang="en-IN" dirty="0">
              <a:effectLst/>
            </a:endParaRPr>
          </a:p>
          <a:p>
            <a:r>
              <a:rPr lang="en-IN" dirty="0">
                <a:effectLst/>
              </a:rPr>
              <a:t>from </a:t>
            </a:r>
            <a:r>
              <a:rPr lang="en-IN" dirty="0" err="1">
                <a:effectLst/>
              </a:rPr>
              <a:t>mdlware</a:t>
            </a:r>
            <a:r>
              <a:rPr lang="en-IN" dirty="0">
                <a:effectLst/>
              </a:rPr>
              <a:t> import views</a:t>
            </a:r>
            <a:endParaRPr lang="en-IN" dirty="0">
              <a:effectLst/>
            </a:endParaRPr>
          </a:p>
          <a:p>
            <a:r>
              <a:rPr lang="en-IN" dirty="0" err="1">
                <a:effectLst/>
              </a:rPr>
              <a:t>urlpatterns</a:t>
            </a:r>
            <a:r>
              <a:rPr lang="en-IN" dirty="0">
                <a:effectLst/>
              </a:rPr>
              <a:t> = [</a:t>
            </a:r>
            <a:endParaRPr lang="en-IN" dirty="0">
              <a:effectLst/>
            </a:endParaRPr>
          </a:p>
          <a:p>
            <a:r>
              <a:rPr lang="en-IN" dirty="0">
                <a:effectLst/>
              </a:rPr>
              <a:t>    path('admin/', </a:t>
            </a:r>
            <a:r>
              <a:rPr lang="en-IN" dirty="0" err="1">
                <a:effectLst/>
              </a:rPr>
              <a:t>admin.site.urls</a:t>
            </a:r>
            <a:r>
              <a:rPr lang="en-IN" dirty="0">
                <a:effectLst/>
              </a:rPr>
              <a:t>),</a:t>
            </a:r>
            <a:endParaRPr lang="en-IN" dirty="0">
              <a:effectLst/>
            </a:endParaRPr>
          </a:p>
          <a:p>
            <a:r>
              <a:rPr lang="en-IN" dirty="0">
                <a:effectLst/>
              </a:rPr>
              <a:t>    path('', </a:t>
            </a:r>
            <a:r>
              <a:rPr lang="en-IN" dirty="0" err="1">
                <a:effectLst/>
              </a:rPr>
              <a:t>views.Home</a:t>
            </a:r>
            <a:r>
              <a:rPr lang="en-IN" dirty="0">
                <a:effectLst/>
              </a:rPr>
              <a:t>),</a:t>
            </a:r>
            <a:endParaRPr lang="en-IN" dirty="0">
              <a:effectLst/>
            </a:endParaRPr>
          </a:p>
          <a:p>
            <a:r>
              <a:rPr lang="en-IN" dirty="0">
                <a:effectLst/>
              </a:rPr>
              <a:t>]</a:t>
            </a:r>
            <a:endParaRPr lang="en-IN" dirty="0">
              <a:effectLst/>
            </a:endParaRPr>
          </a:p>
          <a:p>
            <a:pPr marL="0" indent="0">
              <a:buNone/>
            </a:pPr>
            <a:br>
              <a:rPr lang="en-IN" dirty="0">
                <a:effectLst/>
              </a:rPr>
            </a:br>
            <a:endParaRPr lang="en-IN" dirty="0">
              <a:effectLst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Settings.py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Class based middleware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Setting.spy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MIDDLEWARE = [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'</a:t>
            </a:r>
            <a:r>
              <a:rPr lang="en-I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django.middleware.security.SecurityMiddleware</a:t>
            </a: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'</a:t>
            </a:r>
            <a:r>
              <a:rPr lang="en-I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django.contrib.sessions.middleware.SessionMiddleware</a:t>
            </a: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'</a:t>
            </a:r>
            <a:r>
              <a:rPr lang="en-I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django.middleware.common.CommonMiddleware</a:t>
            </a: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'</a:t>
            </a:r>
            <a:r>
              <a:rPr lang="en-I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django.middleware.csrf.CsrfViewMiddleware</a:t>
            </a: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'</a:t>
            </a:r>
            <a:r>
              <a:rPr lang="en-I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django.contrib.auth.middleware.AuthenticationMiddleware</a:t>
            </a: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'</a:t>
            </a:r>
            <a:r>
              <a:rPr lang="en-I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django.contrib.messages.middleware.MessageMiddleware</a:t>
            </a: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'</a:t>
            </a:r>
            <a:r>
              <a:rPr lang="en-I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django.middleware.clickjacking.XFrameOptionsMiddleware</a:t>
            </a: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# '</a:t>
            </a:r>
            <a:r>
              <a:rPr lang="en-I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mdlware.mymiddleware.My_middleware</a:t>
            </a: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    '</a:t>
            </a:r>
            <a:r>
              <a:rPr lang="en-IN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mdlware.classbase_middleware.MyMiddleWare</a:t>
            </a: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]</a:t>
            </a: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br>
              <a:rPr lang="en-IN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IN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I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>
                <a:effectLst/>
              </a:rPr>
              <a:t>class </a:t>
            </a:r>
            <a:r>
              <a:rPr lang="en-US" dirty="0" err="1">
                <a:effectLst/>
              </a:rPr>
              <a:t>MyMiddleWare</a:t>
            </a:r>
            <a:r>
              <a:rPr lang="en-US" dirty="0">
                <a:effectLst/>
              </a:rPr>
              <a:t>():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    </a:t>
            </a:r>
            <a:r>
              <a:rPr lang="en-US" dirty="0" err="1">
                <a:effectLst/>
              </a:rPr>
              <a:t>def</a:t>
            </a:r>
            <a:r>
              <a:rPr lang="en-US" dirty="0">
                <a:effectLst/>
              </a:rPr>
              <a:t> __</a:t>
            </a:r>
            <a:r>
              <a:rPr lang="en-US" dirty="0" err="1">
                <a:effectLst/>
              </a:rPr>
              <a:t>init</a:t>
            </a:r>
            <a:r>
              <a:rPr lang="en-US" dirty="0">
                <a:effectLst/>
              </a:rPr>
              <a:t>__(self, </a:t>
            </a:r>
            <a:r>
              <a:rPr lang="en-US" dirty="0" err="1">
                <a:effectLst/>
              </a:rPr>
              <a:t>get_response</a:t>
            </a:r>
            <a:r>
              <a:rPr lang="en-US" dirty="0">
                <a:effectLst/>
              </a:rPr>
              <a:t>):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        </a:t>
            </a:r>
            <a:r>
              <a:rPr lang="en-US" dirty="0" err="1">
                <a:effectLst/>
              </a:rPr>
              <a:t>self.get_response</a:t>
            </a:r>
            <a:r>
              <a:rPr lang="en-US" dirty="0">
                <a:effectLst/>
              </a:rPr>
              <a:t> = </a:t>
            </a:r>
            <a:r>
              <a:rPr lang="en-US" dirty="0" err="1">
                <a:effectLst/>
              </a:rPr>
              <a:t>get_response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        print('one time run')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    </a:t>
            </a:r>
            <a:r>
              <a:rPr lang="en-US" dirty="0" err="1">
                <a:effectLst/>
              </a:rPr>
              <a:t>def</a:t>
            </a:r>
            <a:r>
              <a:rPr lang="en-US" dirty="0">
                <a:effectLst/>
              </a:rPr>
              <a:t> __call__(</a:t>
            </a:r>
            <a:r>
              <a:rPr lang="en-US" dirty="0" err="1">
                <a:effectLst/>
              </a:rPr>
              <a:t>self,request</a:t>
            </a:r>
            <a:r>
              <a:rPr lang="en-US" dirty="0">
                <a:effectLst/>
              </a:rPr>
              <a:t>):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        print("before view")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        response = </a:t>
            </a:r>
            <a:r>
              <a:rPr lang="en-US" dirty="0" err="1">
                <a:effectLst/>
              </a:rPr>
              <a:t>self.get_response</a:t>
            </a:r>
            <a:r>
              <a:rPr lang="en-US" dirty="0">
                <a:effectLst/>
              </a:rPr>
              <a:t>(request)        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        print("after view")</a:t>
            </a:r>
            <a:endParaRPr lang="en-US" dirty="0">
              <a:effectLst/>
            </a:endParaRPr>
          </a:p>
          <a:p>
            <a:r>
              <a:rPr lang="en-US" dirty="0">
                <a:effectLst/>
              </a:rPr>
              <a:t>        return response</a:t>
            </a:r>
            <a:endParaRPr lang="en-US" dirty="0">
              <a:effectLst/>
            </a:endParaRPr>
          </a:p>
          <a:p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IN" dirty="0"/>
              <a:t>MIDDLEWARE</a:t>
            </a:r>
            <a:endParaRPr lang="en-US" alt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Response </a:t>
            </a:r>
            <a:r>
              <a:rPr lang="en-US" dirty="0" err="1" smtClean="0"/>
              <a:t>froom</a:t>
            </a:r>
            <a:r>
              <a:rPr lang="en-US" dirty="0" smtClean="0"/>
              <a:t> second middle ware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Middleware Hook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065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7335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process_view</a:t>
            </a:r>
            <a:endParaRPr lang="en-US" alt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process_exception</a:t>
            </a:r>
            <a:endParaRPr lang="en-US" alt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240" y="2667000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template response view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240" y="2667000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240" y="2667000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240" y="2642235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views.py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/>
          </a:bodyPr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from django.shortcuts import render, HttpResponse</a:t>
            </a:r>
            <a:endParaRPr lang="en-US">
              <a:solidFill>
                <a:srgbClr val="FF0000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from django.template.response import TemplateResponse</a:t>
            </a:r>
            <a:endParaRPr lang="en-US">
              <a:solidFill>
                <a:srgbClr val="FF0000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def Home(request):</a:t>
            </a:r>
            <a:endParaRPr lang="en-US">
              <a:solidFill>
                <a:srgbClr val="FF0000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   # print(10/0)</a:t>
            </a:r>
            <a:endParaRPr lang="en-US">
              <a:solidFill>
                <a:srgbClr val="FF0000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   print('This is the view!!')    </a:t>
            </a:r>
            <a:endParaRPr lang="en-US">
              <a:solidFill>
                <a:srgbClr val="FF0000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   context = {</a:t>
            </a:r>
            <a:endParaRPr lang="en-US">
              <a:solidFill>
                <a:srgbClr val="FF0000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       'name': 'test'</a:t>
            </a:r>
            <a:endParaRPr lang="en-US">
              <a:solidFill>
                <a:srgbClr val="FF0000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   }</a:t>
            </a:r>
            <a:endParaRPr lang="en-US">
              <a:solidFill>
                <a:srgbClr val="FF0000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  <a:p>
            <a:pPr marL="0" indent="0">
              <a:buNone/>
            </a:pPr>
            <a:r>
              <a:rPr lang="en-US">
                <a:solidFill>
                  <a:srgbClr val="FF0000"/>
                </a:soli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</a:effectLst>
              </a:rPr>
              <a:t>    return TemplateResponse(request, 'common/file.html',context)</a:t>
            </a:r>
            <a:endParaRPr lang="en-US">
              <a:solidFill>
                <a:srgbClr val="FF0000"/>
              </a:solidFill>
              <a:effectLst>
                <a:glow rad="38100">
                  <a:schemeClr val="bg1">
                    <a:lumMod val="50000"/>
                    <a:lumOff val="50000"/>
                    <a:alpha val="20000"/>
                  </a:schemeClr>
                </a:glow>
              </a:effectLst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1730" y="255905"/>
            <a:ext cx="5828665" cy="5535295"/>
          </a:xfrm>
        </p:spPr>
        <p:txBody>
          <a:bodyPr>
            <a:normAutofit fontScale="40000"/>
          </a:bodyPr>
          <a:p>
            <a:r>
              <a:rPr lang="en-US"/>
              <a:t>from django.http import HttpResponse</a:t>
            </a:r>
            <a:endParaRPr lang="en-US"/>
          </a:p>
          <a:p>
            <a:endParaRPr lang="en-US"/>
          </a:p>
          <a:p>
            <a:r>
              <a:rPr lang="en-US"/>
              <a:t>class Process_view_middleware:</a:t>
            </a:r>
            <a:endParaRPr lang="en-US"/>
          </a:p>
          <a:p>
            <a:r>
              <a:rPr lang="en-US"/>
              <a:t>    def __init__(self,get_response):        </a:t>
            </a:r>
            <a:endParaRPr lang="en-US"/>
          </a:p>
          <a:p>
            <a:r>
              <a:rPr lang="en-US"/>
              <a:t>        self.get_response = get_response</a:t>
            </a:r>
            <a:endParaRPr lang="en-US"/>
          </a:p>
          <a:p>
            <a:r>
              <a:rPr lang="en-US"/>
              <a:t>        print('One Time Call')</a:t>
            </a:r>
            <a:endParaRPr lang="en-US"/>
          </a:p>
          <a:p>
            <a:r>
              <a:rPr lang="en-US"/>
              <a:t>    def __call__(self,request):</a:t>
            </a:r>
            <a:endParaRPr lang="en-US"/>
          </a:p>
          <a:p>
            <a:r>
              <a:rPr lang="en-US"/>
              <a:t>        response = self.get_response(request)</a:t>
            </a:r>
            <a:endParaRPr lang="en-US"/>
          </a:p>
          <a:p>
            <a:r>
              <a:rPr lang="en-US"/>
              <a:t>        return response</a:t>
            </a:r>
            <a:endParaRPr lang="en-US"/>
          </a:p>
          <a:p>
            <a:r>
              <a:rPr lang="en-US"/>
              <a:t>    # def process_view(request, *args, **kwargs):</a:t>
            </a:r>
            <a:endParaRPr lang="en-US"/>
          </a:p>
          <a:p>
            <a:r>
              <a:rPr lang="en-US"/>
              <a:t>    #     print('This is Process view- before view')</a:t>
            </a:r>
            <a:endParaRPr lang="en-US"/>
          </a:p>
          <a:p>
            <a:r>
              <a:rPr lang="en-US"/>
              <a:t>    #     # return HttpResponse('Before view') # if it not return None then view will not call</a:t>
            </a:r>
            <a:endParaRPr lang="en-US"/>
          </a:p>
          <a:p>
            <a:r>
              <a:rPr lang="en-US"/>
              <a:t>    #     return None</a:t>
            </a:r>
            <a:endParaRPr lang="en-US"/>
          </a:p>
          <a:p>
            <a:r>
              <a:rPr lang="en-US"/>
              <a:t>    </a:t>
            </a:r>
            <a:endParaRPr lang="en-US"/>
          </a:p>
          <a:p>
            <a:r>
              <a:rPr lang="en-US"/>
              <a:t>    # def process_exception(self,request, exception):</a:t>
            </a:r>
            <a:endParaRPr lang="en-US"/>
          </a:p>
          <a:p>
            <a:r>
              <a:rPr lang="en-US"/>
              <a:t>    #     msg = exception</a:t>
            </a:r>
            <a:endParaRPr lang="en-US"/>
          </a:p>
          <a:p>
            <a:r>
              <a:rPr lang="en-US"/>
              <a:t>    #     classname = exception.__class__.__name__</a:t>
            </a:r>
            <a:endParaRPr lang="en-US"/>
          </a:p>
          <a:p>
            <a:r>
              <a:rPr lang="en-US"/>
              <a:t>    #     data ={</a:t>
            </a:r>
            <a:endParaRPr lang="en-US"/>
          </a:p>
          <a:p>
            <a:r>
              <a:rPr lang="en-US"/>
              <a:t>    #        msg: msg,</a:t>
            </a:r>
            <a:endParaRPr lang="en-US"/>
          </a:p>
          <a:p>
            <a:r>
              <a:rPr lang="en-US"/>
              <a:t>    #        classname : classname</a:t>
            </a:r>
            <a:endParaRPr lang="en-US"/>
          </a:p>
          <a:p>
            <a:r>
              <a:rPr lang="en-US"/>
              <a:t>    #     }</a:t>
            </a:r>
            <a:endParaRPr lang="en-US"/>
          </a:p>
          <a:p>
            <a:r>
              <a:rPr lang="en-US"/>
              <a:t>    #     return HttpResponse(data)</a:t>
            </a:r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/>
        </p:nvSpPr>
        <p:spPr>
          <a:xfrm>
            <a:off x="5739765" y="661670"/>
            <a:ext cx="5828665" cy="55352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20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8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6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4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tx1"/>
              </a:buClr>
              <a:buSzPct val="100000"/>
              <a:buFont typeface="Arial" panose="020B0604020202020204"/>
              <a:buChar char="•"/>
              <a:defRPr sz="1200" kern="1200" cap="sm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580000" scaled="0"/>
                  <a:tileRect/>
                </a:gradFill>
                <a:effectLst>
                  <a:glow rad="38100">
                    <a:schemeClr val="bg1">
                      <a:lumMod val="50000"/>
                      <a:lumOff val="50000"/>
                      <a:alpha val="20000"/>
                    </a:schemeClr>
                  </a:glow>
                  <a:outerShdw blurRad="44450" dist="12700" dir="13860000" algn="tl" rotWithShape="0">
                    <a:srgbClr val="000000">
                      <a:alpha val="20000"/>
                    </a:srgbClr>
                  </a:outerShdw>
                </a:effectLst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/>
              <a:t>  def process_template_response(self, request, response):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        print('Process template response view middleware')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        response.context_data['name'] = 'Laxman'</a:t>
            </a:r>
            <a:endParaRPr lang="en-US" sz="1600"/>
          </a:p>
          <a:p>
            <a:pPr marL="0" indent="0">
              <a:buNone/>
            </a:pPr>
            <a:r>
              <a:rPr lang="en-US" sz="1600"/>
              <a:t>        return response</a:t>
            </a:r>
            <a:endParaRPr lang="en-US" sz="16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240" y="2667000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240" y="2667000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BuILT-IN middleware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240" y="2667000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IN"/>
              <a:t>how middleware works</a:t>
            </a:r>
            <a:endParaRPr lang="en-US" alt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240" y="2667000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5" name="Content Placeholder 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240" y="2667000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240" y="2667000"/>
            <a:ext cx="555371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IN"/>
              <a:t>function based middleware</a:t>
            </a:r>
            <a:endParaRPr lang="en-US" alt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IN"/>
              <a:t>get_response()</a:t>
            </a:r>
            <a:endParaRPr lang="en-US" alt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Maintain order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17346" y="2667000"/>
            <a:ext cx="5554133" cy="312420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0</TotalTime>
  <Words>2979</Words>
  <Application>WPS Presentation</Application>
  <PresentationFormat>Widescreen</PresentationFormat>
  <Paragraphs>131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1" baseType="lpstr">
      <vt:lpstr>Arial</vt:lpstr>
      <vt:lpstr>SimSun</vt:lpstr>
      <vt:lpstr>Wingdings</vt:lpstr>
      <vt:lpstr>Arial</vt:lpstr>
      <vt:lpstr>Century Gothic</vt:lpstr>
      <vt:lpstr>Microsoft YaHei</vt:lpstr>
      <vt:lpstr>Arial Unicode MS</vt:lpstr>
      <vt:lpstr>Calibri</vt:lpstr>
      <vt:lpstr>Mesh</vt:lpstr>
      <vt:lpstr>Middleware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Maintain order</vt:lpstr>
      <vt:lpstr>PowerPoint 演示文稿</vt:lpstr>
      <vt:lpstr>PowerPoint 演示文稿</vt:lpstr>
      <vt:lpstr>mymiddleware.py</vt:lpstr>
      <vt:lpstr>Views.py</vt:lpstr>
      <vt:lpstr>Urls.py</vt:lpstr>
      <vt:lpstr>Settings.py</vt:lpstr>
      <vt:lpstr>Class based middleware</vt:lpstr>
      <vt:lpstr>PowerPoint 演示文稿</vt:lpstr>
      <vt:lpstr>PowerPoint 演示文稿</vt:lpstr>
      <vt:lpstr>PowerPoint 演示文稿</vt:lpstr>
      <vt:lpstr>Setting.spy</vt:lpstr>
      <vt:lpstr>PowerPoint 演示文稿</vt:lpstr>
      <vt:lpstr>PowerPoint 演示文稿</vt:lpstr>
      <vt:lpstr>Response froom second middle ware</vt:lpstr>
      <vt:lpstr>Middleware Hook</vt:lpstr>
      <vt:lpstr>PowerPoint 演示文稿</vt:lpstr>
      <vt:lpstr>PowerPoint 演示文稿</vt:lpstr>
      <vt:lpstr>PowerPoint 演示文稿</vt:lpstr>
      <vt:lpstr>PowerPoint 演示文稿</vt:lpstr>
      <vt:lpstr>process_view</vt:lpstr>
      <vt:lpstr>process_exception</vt:lpstr>
      <vt:lpstr>PowerPoint 演示文稿</vt:lpstr>
      <vt:lpstr>PowerPoint 演示文稿</vt:lpstr>
      <vt:lpstr>PowerPoint 演示文稿</vt:lpstr>
      <vt:lpstr>template response view</vt:lpstr>
      <vt:lpstr>PowerPoint 演示文稿</vt:lpstr>
      <vt:lpstr>PowerPoint 演示文稿</vt:lpstr>
      <vt:lpstr>views.py</vt:lpstr>
      <vt:lpstr>PowerPoint 演示文稿</vt:lpstr>
      <vt:lpstr>PowerPoint 演示文稿</vt:lpstr>
      <vt:lpstr>PowerPoint 演示文稿</vt:lpstr>
      <vt:lpstr>BuILT-IN middleware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Middleware</dc:title>
  <dc:creator>Laxman</dc:creator>
  <cp:lastModifiedBy>Laxman</cp:lastModifiedBy>
  <cp:revision>52</cp:revision>
  <dcterms:created xsi:type="dcterms:W3CDTF">2024-01-11T04:10:00Z</dcterms:created>
  <dcterms:modified xsi:type="dcterms:W3CDTF">2024-03-07T06:45:45Z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73B502C7E586458091098692E1992A08_12</vt:lpwstr>
  </property>
  <property fmtid="{D5CDD505-2E9C-101B-9397-08002B2CF9AE}" pid="3" name="KSOProductBuildVer">
    <vt:lpwstr>1033-12.2.0.13489</vt:lpwstr>
  </property>
</Properties>
</file>